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97" r:id="rId24"/>
    <p:sldId id="288" r:id="rId25"/>
    <p:sldId id="289" r:id="rId26"/>
    <p:sldId id="298" r:id="rId27"/>
    <p:sldId id="282" r:id="rId28"/>
    <p:sldId id="292" r:id="rId29"/>
    <p:sldId id="293" r:id="rId30"/>
    <p:sldId id="299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906" dt="2023-02-15T17:02:13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1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5T17:02:28.626" v="6529" actId="1076"/>
      <pc:docMkLst>
        <pc:docMk/>
      </pc:docMkLst>
      <pc:sldChg chg="addSp delSp modSp mod">
        <pc:chgData name="Tomaso Castellani" userId="59fd71cc-7b05-4d63-a06c-c551c56b86a5" providerId="ADAL" clId="{C44F27EB-3B96-44EF-90CC-56EF271FE16A}" dt="2023-02-14T20:24:39.854" v="4364" actId="1076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  <pc:spChg chg="add del mod">
          <ac:chgData name="Tomaso Castellani" userId="59fd71cc-7b05-4d63-a06c-c551c56b86a5" providerId="ADAL" clId="{C44F27EB-3B96-44EF-90CC-56EF271FE16A}" dt="2023-02-14T20:12:03.761" v="4276" actId="478"/>
          <ac:spMkLst>
            <pc:docMk/>
            <pc:sldMk cId="2964602178" sldId="256"/>
            <ac:spMk id="9" creationId="{1EA8CEC5-D967-2B80-CCDD-C27B2DB14D53}"/>
          </ac:spMkLst>
        </pc:spChg>
        <pc:picChg chg="add del mod">
          <ac:chgData name="Tomaso Castellani" userId="59fd71cc-7b05-4d63-a06c-c551c56b86a5" providerId="ADAL" clId="{C44F27EB-3B96-44EF-90CC-56EF271FE16A}" dt="2023-02-14T20:12:21.752" v="4279" actId="478"/>
          <ac:picMkLst>
            <pc:docMk/>
            <pc:sldMk cId="2964602178" sldId="256"/>
            <ac:picMk id="8" creationId="{8648B99B-9651-4909-8579-D8559581E8B5}"/>
          </ac:picMkLst>
        </pc:picChg>
        <pc:picChg chg="add mod">
          <ac:chgData name="Tomaso Castellani" userId="59fd71cc-7b05-4d63-a06c-c551c56b86a5" providerId="ADAL" clId="{C44F27EB-3B96-44EF-90CC-56EF271FE16A}" dt="2023-02-14T20:24:39.854" v="4364" actId="1076"/>
          <ac:picMkLst>
            <pc:docMk/>
            <pc:sldMk cId="2964602178" sldId="256"/>
            <ac:picMk id="10" creationId="{83640B9C-3972-9B69-5D08-BAE40741CF3E}"/>
          </ac:picMkLst>
        </pc:picChg>
        <pc:picChg chg="add del mod">
          <ac:chgData name="Tomaso Castellani" userId="59fd71cc-7b05-4d63-a06c-c551c56b86a5" providerId="ADAL" clId="{C44F27EB-3B96-44EF-90CC-56EF271FE16A}" dt="2023-02-14T20:10:00.415" v="4264" actId="478"/>
          <ac:picMkLst>
            <pc:docMk/>
            <pc:sldMk cId="2964602178" sldId="256"/>
            <ac:picMk id="1026" creationId="{27653283-E95A-34DB-8A73-E66D0C7BEAB4}"/>
          </ac:picMkLst>
        </pc:picChg>
        <pc:picChg chg="add del mod">
          <ac:chgData name="Tomaso Castellani" userId="59fd71cc-7b05-4d63-a06c-c551c56b86a5" providerId="ADAL" clId="{C44F27EB-3B96-44EF-90CC-56EF271FE16A}" dt="2023-02-14T20:10:36.294" v="4267" actId="478"/>
          <ac:picMkLst>
            <pc:docMk/>
            <pc:sldMk cId="2964602178" sldId="256"/>
            <ac:picMk id="1028" creationId="{ED5BABBE-489C-1D05-E41F-D40D3EFA8674}"/>
          </ac:picMkLst>
        </pc:picChg>
        <pc:picChg chg="add del mod">
          <ac:chgData name="Tomaso Castellani" userId="59fd71cc-7b05-4d63-a06c-c551c56b86a5" providerId="ADAL" clId="{C44F27EB-3B96-44EF-90CC-56EF271FE16A}" dt="2023-02-14T20:10:51.152" v="4270" actId="478"/>
          <ac:picMkLst>
            <pc:docMk/>
            <pc:sldMk cId="2964602178" sldId="256"/>
            <ac:picMk id="1030" creationId="{E809B637-F62F-C2FF-2509-9E8C9A889401}"/>
          </ac:picMkLst>
        </pc:picChg>
        <pc:picChg chg="add del mod">
          <ac:chgData name="Tomaso Castellani" userId="59fd71cc-7b05-4d63-a06c-c551c56b86a5" providerId="ADAL" clId="{C44F27EB-3B96-44EF-90CC-56EF271FE16A}" dt="2023-02-14T20:14:50.681" v="4295" actId="478"/>
          <ac:picMkLst>
            <pc:docMk/>
            <pc:sldMk cId="2964602178" sldId="256"/>
            <ac:picMk id="1032" creationId="{6F82D5BF-79CB-6C42-3690-A2EB251AABBB}"/>
          </ac:picMkLst>
        </pc:picChg>
        <pc:picChg chg="add del mod">
          <ac:chgData name="Tomaso Castellani" userId="59fd71cc-7b05-4d63-a06c-c551c56b86a5" providerId="ADAL" clId="{C44F27EB-3B96-44EF-90CC-56EF271FE16A}" dt="2023-02-14T20:16:07.280" v="4298" actId="478"/>
          <ac:picMkLst>
            <pc:docMk/>
            <pc:sldMk cId="2964602178" sldId="256"/>
            <ac:picMk id="1034" creationId="{79021E13-2384-2158-FC8D-1781D3B2E756}"/>
          </ac:picMkLst>
        </pc:picChg>
        <pc:picChg chg="add del mod">
          <ac:chgData name="Tomaso Castellani" userId="59fd71cc-7b05-4d63-a06c-c551c56b86a5" providerId="ADAL" clId="{C44F27EB-3B96-44EF-90CC-56EF271FE16A}" dt="2023-02-14T20:19:12.275" v="4353" actId="478"/>
          <ac:picMkLst>
            <pc:docMk/>
            <pc:sldMk cId="2964602178" sldId="256"/>
            <ac:picMk id="1036" creationId="{A67EE78F-3A76-887F-97FA-0E85009F276B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4:57:00.988" v="87" actId="1076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3T15:02:18.291" v="142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3T15:02:18.291" v="142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16:56.700" v="405" actId="1076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3T15:14:54.845" v="378" actId="2057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7:02:28.626" v="6529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5T17:02:28.626" v="6529" actId="1076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4T20:22:05.062" v="4363" actId="767"/>
          <ac:spMkLst>
            <pc:docMk/>
            <pc:sldMk cId="1417107812" sldId="268"/>
            <ac:spMk id="4" creationId="{33E67C34-3AA6-352C-6444-E24A5ACCCED5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  <pc:picChg chg="add mod">
          <ac:chgData name="Tomaso Castellani" userId="59fd71cc-7b05-4d63-a06c-c551c56b86a5" providerId="ADAL" clId="{C44F27EB-3B96-44EF-90CC-56EF271FE16A}" dt="2023-02-15T17:02:13.250" v="6527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modSp mod">
        <pc:chgData name="Tomaso Castellani" userId="59fd71cc-7b05-4d63-a06c-c551c56b86a5" providerId="ADAL" clId="{C44F27EB-3B96-44EF-90CC-56EF271FE16A}" dt="2023-02-13T14:57:36.425" v="92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6:09:37.253" v="5286" actId="1076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4T17:48:57.627" v="3825" actId="14100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4T17:49:56.177" v="3841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4T17:50:30.303" v="3886" actId="20577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09:37.253" v="5286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4T17:51:19.680" v="3924" actId="1076"/>
          <ac:spMkLst>
            <pc:docMk/>
            <pc:sldMk cId="2206776449" sldId="273"/>
            <ac:spMk id="10" creationId="{40E99058-BC88-CEA5-9A1F-6A59EE603462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4T17:45:42.865" v="3800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4T17:45:30.413" v="3796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6:03:08.027" v="722" actId="1076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3T16:03:06.660" v="721" actId="1076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7:35:21.975" v="3629" actId="2057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6:05:08.522" v="757" actId="1076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3T16:05:26.326" v="765" actId="2057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3T16:06:20.212" v="862" actId="1076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3T17:44:24.140" v="3706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10:35.572" v="923" actId="2057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3T16:10:29.840" v="919" actId="2057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3T16:11:34.841" v="959" actId="1076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1:22:56.624" v="5140" actId="207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5T11:08:41.298" v="4774" actId="14100"/>
          <ac:spMkLst>
            <pc:docMk/>
            <pc:sldMk cId="2037694309" sldId="288"/>
            <ac:spMk id="3" creationId="{6B497C59-9041-73EA-081E-BC10D2A11978}"/>
          </ac:spMkLst>
        </pc:spChg>
        <pc:spChg chg="add del mod">
          <ac:chgData name="Tomaso Castellani" userId="59fd71cc-7b05-4d63-a06c-c551c56b86a5" providerId="ADAL" clId="{C44F27EB-3B96-44EF-90CC-56EF271FE16A}" dt="2023-02-15T11:00:21.205" v="4553" actId="478"/>
          <ac:spMkLst>
            <pc:docMk/>
            <pc:sldMk cId="2037694309" sldId="288"/>
            <ac:spMk id="4" creationId="{11BFD613-24BD-68ED-3E6C-6893BBC3014F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5T11:08:50.988" v="4775" actId="1076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5T11:05:22.402" v="4660" actId="1076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mod">
          <ac:chgData name="Tomaso Castellani" userId="59fd71cc-7b05-4d63-a06c-c551c56b86a5" providerId="ADAL" clId="{C44F27EB-3B96-44EF-90CC-56EF271FE16A}" dt="2023-02-15T11:09:00.847" v="4776" actId="1076"/>
          <ac:spMkLst>
            <pc:docMk/>
            <pc:sldMk cId="2037694309" sldId="288"/>
            <ac:spMk id="7" creationId="{9540E876-229A-CF6B-14BA-8C8494ABF0E7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del mod">
          <ac:chgData name="Tomaso Castellani" userId="59fd71cc-7b05-4d63-a06c-c551c56b86a5" providerId="ADAL" clId="{C44F27EB-3B96-44EF-90CC-56EF271FE16A}" dt="2023-02-15T11:05:50.046" v="4662" actId="478"/>
          <ac:spMkLst>
            <pc:docMk/>
            <pc:sldMk cId="2037694309" sldId="288"/>
            <ac:spMk id="9" creationId="{FA1F10AA-A972-5984-CC89-B63A72FBB8CB}"/>
          </ac:spMkLst>
        </pc:spChg>
        <pc:spChg chg="add del mod ord">
          <ac:chgData name="Tomaso Castellani" userId="59fd71cc-7b05-4d63-a06c-c551c56b86a5" providerId="ADAL" clId="{C44F27EB-3B96-44EF-90CC-56EF271FE16A}" dt="2023-02-15T11:00:16.556" v="4547" actId="478"/>
          <ac:spMkLst>
            <pc:docMk/>
            <pc:sldMk cId="2037694309" sldId="288"/>
            <ac:spMk id="10" creationId="{DA664E1A-7F42-A2BA-3AD2-25ABDF12E58F}"/>
          </ac:spMkLst>
        </pc:spChg>
        <pc:spChg chg="add del mod ord">
          <ac:chgData name="Tomaso Castellani" userId="59fd71cc-7b05-4d63-a06c-c551c56b86a5" providerId="ADAL" clId="{C44F27EB-3B96-44EF-90CC-56EF271FE16A}" dt="2023-02-15T11:00:17.890" v="4549" actId="478"/>
          <ac:spMkLst>
            <pc:docMk/>
            <pc:sldMk cId="2037694309" sldId="288"/>
            <ac:spMk id="11" creationId="{815E752D-3AF7-2AD1-A8BA-CD7C1A846DF8}"/>
          </ac:spMkLst>
        </pc:spChg>
        <pc:spChg chg="add del mod ord">
          <ac:chgData name="Tomaso Castellani" userId="59fd71cc-7b05-4d63-a06c-c551c56b86a5" providerId="ADAL" clId="{C44F27EB-3B96-44EF-90CC-56EF271FE16A}" dt="2023-02-15T11:00:19.848" v="4551" actId="478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del mod">
          <ac:chgData name="Tomaso Castellani" userId="59fd71cc-7b05-4d63-a06c-c551c56b86a5" providerId="ADAL" clId="{C44F27EB-3B96-44EF-90CC-56EF271FE16A}" dt="2023-02-15T11:05:53.439" v="4664" actId="478"/>
          <ac:spMkLst>
            <pc:docMk/>
            <pc:sldMk cId="2037694309" sldId="288"/>
            <ac:spMk id="13" creationId="{EC0FE495-85A4-951A-117E-6A4919AF0529}"/>
          </ac:spMkLst>
        </pc:spChg>
        <pc:spChg chg="add del mod">
          <ac:chgData name="Tomaso Castellani" userId="59fd71cc-7b05-4d63-a06c-c551c56b86a5" providerId="ADAL" clId="{C44F27EB-3B96-44EF-90CC-56EF271FE16A}" dt="2023-02-15T11:21:50.600" v="4998" actId="478"/>
          <ac:spMkLst>
            <pc:docMk/>
            <pc:sldMk cId="2037694309" sldId="288"/>
            <ac:spMk id="14" creationId="{B9423105-24F3-94F9-40CF-6EE94D5EF72A}"/>
          </ac:spMkLst>
        </pc:spChg>
        <pc:spChg chg="add mod">
          <ac:chgData name="Tomaso Castellani" userId="59fd71cc-7b05-4d63-a06c-c551c56b86a5" providerId="ADAL" clId="{C44F27EB-3B96-44EF-90CC-56EF271FE16A}" dt="2023-02-15T11:05:17.658" v="4659" actId="1076"/>
          <ac:spMkLst>
            <pc:docMk/>
            <pc:sldMk cId="2037694309" sldId="288"/>
            <ac:spMk id="15" creationId="{C74E50B5-369A-3310-C6AE-123674E92B04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6" creationId="{DC961D9F-4C94-F5FF-A6A8-BA782087A3A0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7" creationId="{55EAA08B-50DA-D0E1-809B-061387190851}"/>
          </ac:spMkLst>
        </pc:spChg>
        <pc:spChg chg="add mod">
          <ac:chgData name="Tomaso Castellani" userId="59fd71cc-7b05-4d63-a06c-c551c56b86a5" providerId="ADAL" clId="{C44F27EB-3B96-44EF-90CC-56EF271FE16A}" dt="2023-02-15T11:04:04.354" v="4655" actId="20577"/>
          <ac:spMkLst>
            <pc:docMk/>
            <pc:sldMk cId="2037694309" sldId="288"/>
            <ac:spMk id="28" creationId="{876150EB-CBCB-69F5-014E-50599FDC1C49}"/>
          </ac:spMkLst>
        </pc:spChg>
        <pc:spChg chg="add mod">
          <ac:chgData name="Tomaso Castellani" userId="59fd71cc-7b05-4d63-a06c-c551c56b86a5" providerId="ADAL" clId="{C44F27EB-3B96-44EF-90CC-56EF271FE16A}" dt="2023-02-15T11:09:06.515" v="4777" actId="1076"/>
          <ac:spMkLst>
            <pc:docMk/>
            <pc:sldMk cId="2037694309" sldId="288"/>
            <ac:spMk id="34" creationId="{D6A0ED7C-A870-44CB-00C5-7D8F2AB01D3E}"/>
          </ac:spMkLst>
        </pc:spChg>
        <pc:spChg chg="add mod">
          <ac:chgData name="Tomaso Castellani" userId="59fd71cc-7b05-4d63-a06c-c551c56b86a5" providerId="ADAL" clId="{C44F27EB-3B96-44EF-90CC-56EF271FE16A}" dt="2023-02-15T11:09:50.919" v="4782" actId="1076"/>
          <ac:spMkLst>
            <pc:docMk/>
            <pc:sldMk cId="2037694309" sldId="288"/>
            <ac:spMk id="35" creationId="{DD3B0875-A71E-12E4-4F8C-93739D1E1402}"/>
          </ac:spMkLst>
        </pc:spChg>
        <pc:spChg chg="add mod">
          <ac:chgData name="Tomaso Castellani" userId="59fd71cc-7b05-4d63-a06c-c551c56b86a5" providerId="ADAL" clId="{C44F27EB-3B96-44EF-90CC-56EF271FE16A}" dt="2023-02-15T11:22:56.624" v="5140" actId="207"/>
          <ac:spMkLst>
            <pc:docMk/>
            <pc:sldMk cId="2037694309" sldId="288"/>
            <ac:spMk id="42" creationId="{0487618D-57C8-17D9-1200-7BBC424AEE85}"/>
          </ac:spMkLst>
        </pc:spChg>
        <pc:cxnChg chg="add mod">
          <ac:chgData name="Tomaso Castellani" userId="59fd71cc-7b05-4d63-a06c-c551c56b86a5" providerId="ADAL" clId="{C44F27EB-3B96-44EF-90CC-56EF271FE16A}" dt="2023-02-15T11:11:35.044" v="4783" actId="208"/>
          <ac:cxnSpMkLst>
            <pc:docMk/>
            <pc:sldMk cId="2037694309" sldId="288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1:11:37.949" v="4784" actId="208"/>
          <ac:cxnSpMkLst>
            <pc:docMk/>
            <pc:sldMk cId="2037694309" sldId="288"/>
            <ac:cxnSpMk id="30" creationId="{48AB748F-30E8-3F48-8D95-DF9E07332188}"/>
          </ac:cxnSpMkLst>
        </pc:cxnChg>
        <pc:cxnChg chg="add mod">
          <ac:chgData name="Tomaso Castellani" userId="59fd71cc-7b05-4d63-a06c-c551c56b86a5" providerId="ADAL" clId="{C44F27EB-3B96-44EF-90CC-56EF271FE16A}" dt="2023-02-15T11:11:41.012" v="4785" actId="208"/>
          <ac:cxnSpMkLst>
            <pc:docMk/>
            <pc:sldMk cId="2037694309" sldId="288"/>
            <ac:cxnSpMk id="32" creationId="{F4ADA840-A40E-B891-0C4D-E4A09831BEA3}"/>
          </ac:cxnSpMkLst>
        </pc:cxnChg>
      </pc:sldChg>
      <pc:sldChg chg="addSp delSp modSp add mod">
        <pc:chgData name="Tomaso Castellani" userId="59fd71cc-7b05-4d63-a06c-c551c56b86a5" providerId="ADAL" clId="{C44F27EB-3B96-44EF-90CC-56EF271FE16A}" dt="2023-02-15T11:23:04.528" v="5141" actId="207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5T11:23:04.528" v="5141" actId="207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</pc:sldChg>
      <pc:sldChg chg="addSp delSp modSp add del mod">
        <pc:chgData name="Tomaso Castellani" userId="59fd71cc-7b05-4d63-a06c-c551c56b86a5" providerId="ADAL" clId="{C44F27EB-3B96-44EF-90CC-56EF271FE16A}" dt="2023-02-15T16:28:12.389" v="5654" actId="4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mod">
          <ac:chgData name="Tomaso Castellani" userId="59fd71cc-7b05-4d63-a06c-c551c56b86a5" providerId="ADAL" clId="{C44F27EB-3B96-44EF-90CC-56EF271FE16A}" dt="2023-02-15T11:23:53.301" v="5244" actId="20577"/>
          <ac:spMkLst>
            <pc:docMk/>
            <pc:sldMk cId="269410534" sldId="290"/>
            <ac:spMk id="5" creationId="{CB715C9E-C009-110B-DD96-049B02375F01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5T16:16:09.464" v="5449" actId="20578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del mod">
          <ac:chgData name="Tomaso Castellani" userId="59fd71cc-7b05-4d63-a06c-c551c56b86a5" providerId="ADAL" clId="{C44F27EB-3B96-44EF-90CC-56EF271FE16A}" dt="2023-02-15T11:23:15.596" v="5143" actId="478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5T16:48:07.500" v="6151" actId="113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3T17:16:21.867" v="2957" actId="20577"/>
          <ac:spMkLst>
            <pc:docMk/>
            <pc:sldMk cId="715061638" sldId="292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34:13.183" v="5721" actId="478"/>
          <ac:spMkLst>
            <pc:docMk/>
            <pc:sldMk cId="715061638" sldId="292"/>
            <ac:spMk id="4" creationId="{F905E2BD-0136-91AC-3979-5DC3470BCC7C}"/>
          </ac:spMkLst>
        </pc:spChg>
        <pc:spChg chg="add del mod">
          <ac:chgData name="Tomaso Castellani" userId="59fd71cc-7b05-4d63-a06c-c551c56b86a5" providerId="ADAL" clId="{C44F27EB-3B96-44EF-90CC-56EF271FE16A}" dt="2023-02-15T16:39:39.964" v="5768" actId="478"/>
          <ac:spMkLst>
            <pc:docMk/>
            <pc:sldMk cId="715061638" sldId="292"/>
            <ac:spMk id="5" creationId="{938CB394-1219-4DDC-59FE-D0FB907A432A}"/>
          </ac:spMkLst>
        </pc:spChg>
        <pc:spChg chg="add mod">
          <ac:chgData name="Tomaso Castellani" userId="59fd71cc-7b05-4d63-a06c-c551c56b86a5" providerId="ADAL" clId="{C44F27EB-3B96-44EF-90CC-56EF271FE16A}" dt="2023-02-15T16:48:07.500" v="6151" actId="113"/>
          <ac:spMkLst>
            <pc:docMk/>
            <pc:sldMk cId="715061638" sldId="292"/>
            <ac:spMk id="6" creationId="{A075CEB5-A021-2EFB-3FB5-8859AFC8FC0A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39:24.393" v="5767" actId="1076"/>
          <ac:spMkLst>
            <pc:docMk/>
            <pc:sldMk cId="715061638" sldId="292"/>
            <ac:spMk id="9" creationId="{7788D7CC-7F21-5F35-FAE3-610EF20E918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7:44:30.651" v="3789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4T17:43:36.493" v="3740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1:21:42.506" v="4996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3" creationId="{6B497C59-9041-73EA-081E-BC10D2A11978}"/>
          </ac:spMkLst>
        </pc:spChg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5" creationId="{98E849EC-54A7-299C-7E63-7710425903C4}"/>
          </ac:spMkLst>
        </pc:spChg>
        <pc:spChg chg="mod">
          <ac:chgData name="Tomaso Castellani" userId="59fd71cc-7b05-4d63-a06c-c551c56b86a5" providerId="ADAL" clId="{C44F27EB-3B96-44EF-90CC-56EF271FE16A}" dt="2023-02-15T11:17:35.868" v="4912" actId="1076"/>
          <ac:spMkLst>
            <pc:docMk/>
            <pc:sldMk cId="814872045" sldId="297"/>
            <ac:spMk id="6" creationId="{613024EF-0840-18E5-F66E-3BAD4DF8BBA0}"/>
          </ac:spMkLst>
        </pc:spChg>
        <pc:spChg chg="del mod">
          <ac:chgData name="Tomaso Castellani" userId="59fd71cc-7b05-4d63-a06c-c551c56b86a5" providerId="ADAL" clId="{C44F27EB-3B96-44EF-90CC-56EF271FE16A}" dt="2023-02-15T11:15:58.565" v="4883" actId="478"/>
          <ac:spMkLst>
            <pc:docMk/>
            <pc:sldMk cId="814872045" sldId="297"/>
            <ac:spMk id="7" creationId="{9540E876-229A-CF6B-14BA-8C8494ABF0E7}"/>
          </ac:spMkLst>
        </pc:spChg>
        <pc:spChg chg="mod">
          <ac:chgData name="Tomaso Castellani" userId="59fd71cc-7b05-4d63-a06c-c551c56b86a5" providerId="ADAL" clId="{C44F27EB-3B96-44EF-90CC-56EF271FE16A}" dt="2023-02-15T11:18:23.784" v="4914" actId="1076"/>
          <ac:spMkLst>
            <pc:docMk/>
            <pc:sldMk cId="814872045" sldId="297"/>
            <ac:spMk id="14" creationId="{B9423105-24F3-94F9-40CF-6EE94D5EF72A}"/>
          </ac:spMkLst>
        </pc:spChg>
        <pc:spChg chg="del mod">
          <ac:chgData name="Tomaso Castellani" userId="59fd71cc-7b05-4d63-a06c-c551c56b86a5" providerId="ADAL" clId="{C44F27EB-3B96-44EF-90CC-56EF271FE16A}" dt="2023-02-15T11:16:55.646" v="4905"/>
          <ac:spMkLst>
            <pc:docMk/>
            <pc:sldMk cId="814872045" sldId="297"/>
            <ac:spMk id="15" creationId="{C74E50B5-369A-3310-C6AE-123674E92B04}"/>
          </ac:spMkLst>
        </pc:spChg>
        <pc:spChg chg="add mod">
          <ac:chgData name="Tomaso Castellani" userId="59fd71cc-7b05-4d63-a06c-c551c56b86a5" providerId="ADAL" clId="{C44F27EB-3B96-44EF-90CC-56EF271FE16A}" dt="2023-02-15T11:21:42.506" v="4996" actId="1076"/>
          <ac:spMkLst>
            <pc:docMk/>
            <pc:sldMk cId="814872045" sldId="297"/>
            <ac:spMk id="23" creationId="{8E7D7391-1600-F242-684D-80F94D7BE4E5}"/>
          </ac:spMkLst>
        </pc:spChg>
        <pc:spChg chg="add del">
          <ac:chgData name="Tomaso Castellani" userId="59fd71cc-7b05-4d63-a06c-c551c56b86a5" providerId="ADAL" clId="{C44F27EB-3B96-44EF-90CC-56EF271FE16A}" dt="2023-02-15T11:15:50.343" v="4879" actId="478"/>
          <ac:spMkLst>
            <pc:docMk/>
            <pc:sldMk cId="814872045" sldId="297"/>
            <ac:spMk id="28" creationId="{876150EB-CBCB-69F5-014E-50599FDC1C49}"/>
          </ac:spMkLst>
        </pc:spChg>
        <pc:spChg chg="del">
          <ac:chgData name="Tomaso Castellani" userId="59fd71cc-7b05-4d63-a06c-c551c56b86a5" providerId="ADAL" clId="{C44F27EB-3B96-44EF-90CC-56EF271FE16A}" dt="2023-02-15T11:15:32.182" v="4875" actId="478"/>
          <ac:spMkLst>
            <pc:docMk/>
            <pc:sldMk cId="814872045" sldId="297"/>
            <ac:spMk id="34" creationId="{D6A0ED7C-A870-44CB-00C5-7D8F2AB01D3E}"/>
          </ac:spMkLst>
        </pc:spChg>
        <pc:spChg chg="del mod">
          <ac:chgData name="Tomaso Castellani" userId="59fd71cc-7b05-4d63-a06c-c551c56b86a5" providerId="ADAL" clId="{C44F27EB-3B96-44EF-90CC-56EF271FE16A}" dt="2023-02-15T11:16:00.819" v="4884" actId="478"/>
          <ac:spMkLst>
            <pc:docMk/>
            <pc:sldMk cId="814872045" sldId="297"/>
            <ac:spMk id="35" creationId="{DD3B0875-A71E-12E4-4F8C-93739D1E1402}"/>
          </ac:spMkLst>
        </pc:spChg>
        <pc:picChg chg="add mod">
          <ac:chgData name="Tomaso Castellani" userId="59fd71cc-7b05-4d63-a06c-c551c56b86a5" providerId="ADAL" clId="{C44F27EB-3B96-44EF-90CC-56EF271FE16A}" dt="2023-02-15T11:20:10.481" v="4926" actId="1076"/>
          <ac:picMkLst>
            <pc:docMk/>
            <pc:sldMk cId="814872045" sldId="297"/>
            <ac:picMk id="20" creationId="{C0A1B4D7-285F-E4E8-FF78-45B56BD0902B}"/>
          </ac:picMkLst>
        </pc:picChg>
        <pc:picChg chg="add mod">
          <ac:chgData name="Tomaso Castellani" userId="59fd71cc-7b05-4d63-a06c-c551c56b86a5" providerId="ADAL" clId="{C44F27EB-3B96-44EF-90CC-56EF271FE16A}" dt="2023-02-15T11:21:00.205" v="4934" actId="1076"/>
          <ac:picMkLst>
            <pc:docMk/>
            <pc:sldMk cId="814872045" sldId="297"/>
            <ac:picMk id="22" creationId="{730B92A9-897F-0ABC-783D-F7E4CCC836D0}"/>
          </ac:picMkLst>
        </pc:picChg>
        <pc:cxnChg chg="mod">
          <ac:chgData name="Tomaso Castellani" userId="59fd71cc-7b05-4d63-a06c-c551c56b86a5" providerId="ADAL" clId="{C44F27EB-3B96-44EF-90CC-56EF271FE16A}" dt="2023-02-15T11:17:35.868" v="4912" actId="1076"/>
          <ac:cxnSpMkLst>
            <pc:docMk/>
            <pc:sldMk cId="814872045" sldId="297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1:17:35.868" v="4912" actId="1076"/>
          <ac:cxnSpMkLst>
            <pc:docMk/>
            <pc:sldMk cId="814872045" sldId="297"/>
            <ac:cxnSpMk id="19" creationId="{0DB7A3BC-AC23-8B25-182F-EDFBBBA2B446}"/>
          </ac:cxnSpMkLst>
        </pc:cxnChg>
        <pc:cxnChg chg="del mod">
          <ac:chgData name="Tomaso Castellani" userId="59fd71cc-7b05-4d63-a06c-c551c56b86a5" providerId="ADAL" clId="{C44F27EB-3B96-44EF-90CC-56EF271FE16A}" dt="2023-02-15T11:15:34.079" v="4876" actId="478"/>
          <ac:cxnSpMkLst>
            <pc:docMk/>
            <pc:sldMk cId="814872045" sldId="297"/>
            <ac:cxnSpMk id="30" creationId="{48AB748F-30E8-3F48-8D95-DF9E07332188}"/>
          </ac:cxnSpMkLst>
        </pc:cxnChg>
        <pc:cxnChg chg="del mod">
          <ac:chgData name="Tomaso Castellani" userId="59fd71cc-7b05-4d63-a06c-c551c56b86a5" providerId="ADAL" clId="{C44F27EB-3B96-44EF-90CC-56EF271FE16A}" dt="2023-02-15T11:15:52.911" v="4880" actId="478"/>
          <ac:cxnSpMkLst>
            <pc:docMk/>
            <pc:sldMk cId="814872045" sldId="297"/>
            <ac:cxnSpMk id="32" creationId="{F4ADA840-A40E-B891-0C4D-E4A09831BEA3}"/>
          </ac:cxnSpMkLst>
        </pc:cxn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  <pc:sldChg chg="addSp delSp modSp add mod">
        <pc:chgData name="Tomaso Castellani" userId="59fd71cc-7b05-4d63-a06c-c551c56b86a5" providerId="ADAL" clId="{C44F27EB-3B96-44EF-90CC-56EF271FE16A}" dt="2023-02-15T16:31:26.670" v="5720" actId="1076"/>
        <pc:sldMkLst>
          <pc:docMk/>
          <pc:sldMk cId="1667530032" sldId="298"/>
        </pc:sldMkLst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3" creationId="{13320BFA-762C-95AD-858F-56C40EDAF568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4" creationId="{63203C6D-EBA5-0958-A5C2-22533EE8275B}"/>
          </ac:spMkLst>
        </pc:spChg>
        <pc:spChg chg="del mod">
          <ac:chgData name="Tomaso Castellani" userId="59fd71cc-7b05-4d63-a06c-c551c56b86a5" providerId="ADAL" clId="{C44F27EB-3B96-44EF-90CC-56EF271FE16A}" dt="2023-02-15T16:21:47.540" v="5496" actId="478"/>
          <ac:spMkLst>
            <pc:docMk/>
            <pc:sldMk cId="1667530032" sldId="298"/>
            <ac:spMk id="5" creationId="{CB715C9E-C009-110B-DD96-049B02375F0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6" creationId="{DD6956E4-E53E-8A90-BEA1-3428BA171EA0}"/>
          </ac:spMkLst>
        </pc:spChg>
        <pc:spChg chg="mod">
          <ac:chgData name="Tomaso Castellani" userId="59fd71cc-7b05-4d63-a06c-c551c56b86a5" providerId="ADAL" clId="{C44F27EB-3B96-44EF-90CC-56EF271FE16A}" dt="2023-02-15T16:27:13.751" v="5652" actId="1076"/>
          <ac:spMkLst>
            <pc:docMk/>
            <pc:sldMk cId="1667530032" sldId="298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1" creationId="{B8076EFE-03FC-AE87-C3BE-2B69120C50E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2" creationId="{008FFE15-080A-C573-81D7-3C57B47139FC}"/>
          </ac:spMkLst>
        </pc:spChg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5T16:28:47.018" v="5656" actId="478"/>
          <ac:spMkLst>
            <pc:docMk/>
            <pc:sldMk cId="1667530032" sldId="298"/>
            <ac:spMk id="14" creationId="{2E89C845-3000-537D-59DB-A130FB797F16}"/>
          </ac:spMkLst>
        </pc:spChg>
        <pc:spChg chg="add mod">
          <ac:chgData name="Tomaso Castellani" userId="59fd71cc-7b05-4d63-a06c-c551c56b86a5" providerId="ADAL" clId="{C44F27EB-3B96-44EF-90CC-56EF271FE16A}" dt="2023-02-15T16:31:26.670" v="5720" actId="1076"/>
          <ac:spMkLst>
            <pc:docMk/>
            <pc:sldMk cId="1667530032" sldId="298"/>
            <ac:spMk id="15" creationId="{C08B14AE-4FC2-6D93-8975-8D27609093BF}"/>
          </ac:spMkLst>
        </pc:spChg>
        <pc:picChg chg="add 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10" creationId="{4FAA6B6E-B47F-FD86-E96C-455F830BF59D}"/>
          </ac:picMkLst>
        </pc:picChg>
        <pc:picChg chg="mod">
          <ac:chgData name="Tomaso Castellani" userId="59fd71cc-7b05-4d63-a06c-c551c56b86a5" providerId="ADAL" clId="{C44F27EB-3B96-44EF-90CC-56EF271FE16A}" dt="2023-02-15T16:27:18.535" v="5653" actId="1076"/>
          <ac:picMkLst>
            <pc:docMk/>
            <pc:sldMk cId="1667530032" sldId="298"/>
            <ac:picMk id="5122" creationId="{092F0B90-8F59-2CDE-9CEF-8B942DD0DC76}"/>
          </ac:picMkLst>
        </pc:picChg>
        <pc:picChg chg="del">
          <ac:chgData name="Tomaso Castellani" userId="59fd71cc-7b05-4d63-a06c-c551c56b86a5" providerId="ADAL" clId="{C44F27EB-3B96-44EF-90CC-56EF271FE16A}" dt="2023-02-15T16:19:27.804" v="5481" actId="478"/>
          <ac:picMkLst>
            <pc:docMk/>
            <pc:sldMk cId="1667530032" sldId="298"/>
            <ac:picMk id="5124" creationId="{CA13505E-FCCF-3C14-B212-1D61A621CD61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6" creationId="{91E04991-4731-F7F1-2342-4FE1830542C4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5T11:19:22.735" v="4916"/>
        <pc:sldMkLst>
          <pc:docMk/>
          <pc:sldMk cId="2840818995" sldId="298"/>
        </pc:sldMkLst>
      </pc:sldChg>
      <pc:sldChg chg="modSp add del">
        <pc:chgData name="Tomaso Castellani" userId="59fd71cc-7b05-4d63-a06c-c551c56b86a5" providerId="ADAL" clId="{C44F27EB-3B96-44EF-90CC-56EF271FE16A}" dt="2023-02-15T11:19:46.115" v="4920" actId="2696"/>
        <pc:sldMkLst>
          <pc:docMk/>
          <pc:sldMk cId="3083176247" sldId="298"/>
        </pc:sldMkLst>
        <pc:picChg chg="mod">
          <ac:chgData name="Tomaso Castellani" userId="59fd71cc-7b05-4d63-a06c-c551c56b86a5" providerId="ADAL" clId="{C44F27EB-3B96-44EF-90CC-56EF271FE16A}" dt="2023-02-15T11:19:31.977" v="4919" actId="1076"/>
          <ac:picMkLst>
            <pc:docMk/>
            <pc:sldMk cId="3083176247" sldId="298"/>
            <ac:picMk id="1026" creationId="{AC4DC88A-CFB4-DBD5-C31D-B65B55F31110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6:59:20.036" v="6521" actId="790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5T16:57:27.266" v="6518" actId="1076"/>
          <ac:spMkLst>
            <pc:docMk/>
            <pc:sldMk cId="1279111823" sldId="299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54:35.119" v="6483" actId="478"/>
          <ac:spMkLst>
            <pc:docMk/>
            <pc:sldMk cId="1279111823" sldId="299"/>
            <ac:spMk id="5" creationId="{4D94609C-2DB2-8AC3-1405-8C00448CBAD3}"/>
          </ac:spMkLst>
        </pc:spChg>
        <pc:spChg chg="del">
          <ac:chgData name="Tomaso Castellani" userId="59fd71cc-7b05-4d63-a06c-c551c56b86a5" providerId="ADAL" clId="{C44F27EB-3B96-44EF-90CC-56EF271FE16A}" dt="2023-02-15T16:50:05.531" v="6159" actId="478"/>
          <ac:spMkLst>
            <pc:docMk/>
            <pc:sldMk cId="1279111823" sldId="299"/>
            <ac:spMk id="6" creationId="{A075CEB5-A021-2EFB-3FB5-8859AFC8FC0A}"/>
          </ac:spMkLst>
        </pc:spChg>
        <pc:spChg chg="add del mod">
          <ac:chgData name="Tomaso Castellani" userId="59fd71cc-7b05-4d63-a06c-c551c56b86a5" providerId="ADAL" clId="{C44F27EB-3B96-44EF-90CC-56EF271FE16A}" dt="2023-02-15T16:56:08.517" v="6507" actId="478"/>
          <ac:spMkLst>
            <pc:docMk/>
            <pc:sldMk cId="1279111823" sldId="299"/>
            <ac:spMk id="7" creationId="{58BEE111-783A-E9A2-FF5F-B6E1A436920E}"/>
          </ac:spMkLst>
        </pc:spChg>
        <pc:spChg chg="del mod">
          <ac:chgData name="Tomaso Castellani" userId="59fd71cc-7b05-4d63-a06c-c551c56b86a5" providerId="ADAL" clId="{C44F27EB-3B96-44EF-90CC-56EF271FE16A}" dt="2023-02-15T16:48:34.106" v="6157" actId="478"/>
          <ac:spMkLst>
            <pc:docMk/>
            <pc:sldMk cId="1279111823" sldId="299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59:20.036" v="6521" actId="790"/>
          <ac:spMkLst>
            <pc:docMk/>
            <pc:sldMk cId="1279111823" sldId="299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5T16:56:05.811" v="6506" actId="478"/>
          <ac:spMkLst>
            <pc:docMk/>
            <pc:sldMk cId="1279111823" sldId="299"/>
            <ac:spMk id="11" creationId="{F8BF8777-C154-0801-8748-D850532786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3" y="1696048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br>
              <a:rPr lang="it-IT" sz="4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(Trends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Tresure</a:t>
            </a:r>
            <a:r>
              <a:rPr lang="it-IT" dirty="0"/>
              <a:t> Island (28), 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island</a:t>
            </a:r>
            <a:r>
              <a:rPr lang="it-IT" dirty="0"/>
              <a:t> </a:t>
            </a:r>
            <a:r>
              <a:rPr lang="it-IT" dirty="0" err="1"/>
              <a:t>scarcely</a:t>
            </a:r>
            <a:r>
              <a:rPr lang="it-IT" dirty="0"/>
              <a:t> </a:t>
            </a:r>
            <a:r>
              <a:rPr lang="it-IT" dirty="0" err="1"/>
              <a:t>inhabited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Magnitude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: </a:t>
            </a:r>
            <a:r>
              <a:rPr lang="it-IT" dirty="0" err="1"/>
              <a:t>Japantown</a:t>
            </a:r>
            <a:r>
              <a:rPr lang="it-IT" dirty="0"/>
              <a:t>, </a:t>
            </a:r>
            <a:r>
              <a:rPr lang="it-IT" dirty="0" err="1"/>
              <a:t>Tenderloin</a:t>
            </a:r>
            <a:r>
              <a:rPr lang="it-IT" dirty="0"/>
              <a:t> and </a:t>
            </a:r>
            <a:r>
              <a:rPr lang="it-IT" dirty="0" err="1"/>
              <a:t>Nob</a:t>
            </a:r>
            <a:r>
              <a:rPr lang="it-IT" dirty="0"/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difference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for the </a:t>
            </a:r>
            <a:r>
              <a:rPr lang="it-IT" dirty="0" err="1"/>
              <a:t>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derivatives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49" y="2173969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71" y="2156997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115" b="-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Average</a:t>
            </a:r>
            <a:r>
              <a:rPr lang="it-IT" dirty="0"/>
              <a:t> price </a:t>
            </a:r>
          </a:p>
          <a:p>
            <a:pPr algn="ctr"/>
            <a:r>
              <a:rPr lang="it-IT" dirty="0"/>
              <a:t>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Gaussian</a:t>
            </a:r>
            <a:r>
              <a:rPr lang="it-IT" dirty="0"/>
              <a:t> Kernel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708253" y="5120068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Improvement</a:t>
            </a:r>
            <a:r>
              <a:rPr lang="it-IT" dirty="0"/>
              <a:t>: </a:t>
            </a:r>
            <a:r>
              <a:rPr lang="en-US" dirty="0"/>
              <a:t>consider the small fraction of rents with coordinates as standalone observations and not as part of the neighborhood mean, adding proper weights</a:t>
            </a:r>
            <a:endParaRPr lang="it-IT" dirty="0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32875" y="2112010"/>
            <a:ext cx="11318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0" y="2984009"/>
            <a:ext cx="2062535" cy="1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0" y="2706816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9095801" y="4176334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1200" y="996214"/>
            <a:ext cx="164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geolocated</a:t>
            </a:r>
            <a:r>
              <a:rPr lang="it-IT" dirty="0"/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99621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Average</a:t>
            </a:r>
            <a:r>
              <a:rPr lang="it-IT" dirty="0"/>
              <a:t> price </a:t>
            </a:r>
          </a:p>
          <a:p>
            <a:pPr algn="ctr"/>
            <a:r>
              <a:rPr lang="it-IT" dirty="0"/>
              <a:t>in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neighborhood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242878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Gaussian</a:t>
            </a:r>
            <a:r>
              <a:rPr lang="it-IT" dirty="0"/>
              <a:t> Kernel </a:t>
            </a:r>
            <a:r>
              <a:rPr lang="it-IT" dirty="0" err="1"/>
              <a:t>Regression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381286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Advertisements</a:t>
            </a:r>
          </a:p>
          <a:p>
            <a:pPr algn="ctr"/>
            <a:r>
              <a:rPr lang="it-IT" dirty="0"/>
              <a:t>(</a:t>
            </a:r>
            <a:r>
              <a:rPr lang="it-IT" dirty="0" err="1"/>
              <a:t>geolocated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998513" y="1457879"/>
            <a:ext cx="5260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231702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Geolocated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endParaRPr lang="it-IT" dirty="0"/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1457879"/>
            <a:ext cx="1569869" cy="859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2963352"/>
            <a:ext cx="1569869" cy="1172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487618D-57C8-17D9-1200-7BBC424AEE85}"/>
              </a:ext>
            </a:extLst>
          </p:cNvPr>
          <p:cNvSpPr txBox="1"/>
          <p:nvPr/>
        </p:nvSpPr>
        <p:spPr>
          <a:xfrm>
            <a:off x="4683738" y="5352633"/>
            <a:ext cx="54698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Aggiungere le mappe con </a:t>
            </a:r>
            <a:r>
              <a:rPr lang="it-IT" dirty="0" err="1"/>
              <a:t>smoothing</a:t>
            </a:r>
            <a:r>
              <a:rPr lang="it-IT" dirty="0"/>
              <a:t> pesato contro LO STESSO anno non pesato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486400" y="2782669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blipFill>
                <a:blip r:embed="rId2"/>
                <a:stretch>
                  <a:fillRect t="-43636" b="-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372666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534850" y="591619"/>
            <a:ext cx="83425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R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measures of gentrification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negligible</a:t>
            </a:r>
            <a:r>
              <a:rPr lang="en-US" dirty="0">
                <a:solidFill>
                  <a:srgbClr val="000000"/>
                </a:solidFill>
              </a:rPr>
              <a:t> (at neighborhood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building new house units lowers rent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Google bus stops have a negative impact on prices. Since Google bus stops are located where there is a high concentration of employees, we can conclude that </a:t>
            </a:r>
            <a:r>
              <a:rPr lang="en-US" b="1" dirty="0">
                <a:solidFill>
                  <a:srgbClr val="000000"/>
                </a:solidFill>
              </a:rPr>
              <a:t>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ech workers are one of the driving factors of the rent prices increment and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</a:rPr>
              <a:t>ultimately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, gentrification.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To 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ncourage the construction of new house units in the city is a good policy for tackling the gentrification and displacement phenomena.</a:t>
            </a:r>
            <a:endParaRPr lang="en-US" dirty="0">
              <a:solidFill>
                <a:srgbClr val="000000"/>
              </a:solidFill>
            </a:endParaRPr>
          </a:p>
          <a:p>
            <a:br>
              <a:rPr lang="en-US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54514" y="1997839"/>
            <a:ext cx="8377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Obtain</a:t>
            </a:r>
            <a:r>
              <a:rPr lang="it-IT" sz="2000" dirty="0"/>
              <a:t> the </a:t>
            </a:r>
            <a:r>
              <a:rPr lang="it-IT" sz="2000" b="1" dirty="0"/>
              <a:t>official data on </a:t>
            </a:r>
            <a:r>
              <a:rPr lang="en-GB" sz="2000" b="1" dirty="0"/>
              <a:t>rent</a:t>
            </a:r>
            <a:r>
              <a:rPr lang="it-IT" sz="2000" dirty="0"/>
              <a:t> with complete information </a:t>
            </a:r>
            <a:r>
              <a:rPr lang="en-GB" sz="2000" dirty="0"/>
              <a:t>about</a:t>
            </a:r>
            <a:r>
              <a:rPr lang="it-IT" sz="2000" dirty="0"/>
              <a:t> the </a:t>
            </a:r>
            <a:r>
              <a:rPr lang="it-IT" sz="2000" dirty="0" err="1"/>
              <a:t>whole</a:t>
            </a:r>
            <a:r>
              <a:rPr lang="it-IT" sz="2000" dirty="0"/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Obtain</a:t>
            </a:r>
            <a:r>
              <a:rPr lang="it-IT" sz="2000" dirty="0"/>
              <a:t> data on </a:t>
            </a:r>
            <a:r>
              <a:rPr lang="it-IT" sz="2000" b="1" dirty="0" err="1"/>
              <a:t>evictions</a:t>
            </a:r>
            <a:r>
              <a:rPr lang="it-IT" sz="2000" b="1" dirty="0"/>
              <a:t> with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Implement</a:t>
            </a:r>
            <a:r>
              <a:rPr lang="it-IT" sz="2000" dirty="0"/>
              <a:t> </a:t>
            </a:r>
            <a:r>
              <a:rPr lang="it-IT" sz="2000" b="1" dirty="0"/>
              <a:t>survival models</a:t>
            </a:r>
            <a:r>
              <a:rPr lang="it-IT" sz="2000" dirty="0"/>
              <a:t> to estimate </a:t>
            </a:r>
            <a:r>
              <a:rPr lang="it-IT" sz="2000" b="1" dirty="0"/>
              <a:t>time-to-</a:t>
            </a:r>
            <a:r>
              <a:rPr lang="it-IT" sz="2000" b="1" dirty="0" err="1"/>
              <a:t>displace</a:t>
            </a:r>
            <a:r>
              <a:rPr lang="it-IT" sz="2000" dirty="0"/>
              <a:t> (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data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(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dobbiamo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dire 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quali</a:t>
            </a:r>
            <a:r>
              <a:rPr lang="en-US" sz="2000" dirty="0">
                <a:solidFill>
                  <a:srgbClr val="000000"/>
                </a:solidFill>
                <a:highlight>
                  <a:srgbClr val="FFFF00"/>
                </a:highlight>
              </a:rPr>
              <a:t>!)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are very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</a:rPr>
              <a:t>F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 model namely considering both the response and the variables as functions of time</a:t>
            </a: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Investigate on the </a:t>
            </a:r>
            <a:r>
              <a:rPr lang="it-IT" sz="2000" dirty="0" err="1"/>
              <a:t>effect</a:t>
            </a:r>
            <a:r>
              <a:rPr lang="it-IT" sz="2000" dirty="0"/>
              <a:t> of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types</a:t>
            </a:r>
            <a:r>
              <a:rPr lang="it-IT" sz="2000" dirty="0"/>
              <a:t> of </a:t>
            </a:r>
            <a:r>
              <a:rPr lang="it-IT" sz="2000" dirty="0" err="1"/>
              <a:t>constructions</a:t>
            </a:r>
            <a:r>
              <a:rPr lang="it-IT" sz="2000" dirty="0"/>
              <a:t> (</a:t>
            </a:r>
            <a:r>
              <a:rPr lang="it-IT" sz="2000" b="1" dirty="0" err="1"/>
              <a:t>affordable</a:t>
            </a:r>
            <a:r>
              <a:rPr lang="it-IT" sz="2000" dirty="0"/>
              <a:t> and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b="1" dirty="0" err="1"/>
              <a:t>affordable</a:t>
            </a:r>
            <a:r>
              <a:rPr lang="it-IT" sz="2000" dirty="0"/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102834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781</Words>
  <Application>Microsoft Office PowerPoint</Application>
  <PresentationFormat>Widescreen</PresentationFormat>
  <Paragraphs>162</Paragraphs>
  <Slides>30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Exploratory analysis (Trends analysis?)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17</cp:revision>
  <dcterms:created xsi:type="dcterms:W3CDTF">2022-12-11T14:50:30Z</dcterms:created>
  <dcterms:modified xsi:type="dcterms:W3CDTF">2023-02-15T17:29:24Z</dcterms:modified>
</cp:coreProperties>
</file>